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0" r:id="rId3"/>
    <p:sldId id="261" r:id="rId4"/>
    <p:sldId id="269" r:id="rId5"/>
    <p:sldId id="271" r:id="rId6"/>
    <p:sldId id="279" r:id="rId7"/>
    <p:sldId id="280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UTM Avo Bold" panose="02040603050506020204" pitchFamily="18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54" autoAdjust="0"/>
  </p:normalViewPr>
  <p:slideViewPr>
    <p:cSldViewPr>
      <p:cViewPr varScale="1">
        <p:scale>
          <a:sx n="72" d="100"/>
          <a:sy n="72" d="100"/>
        </p:scale>
        <p:origin x="76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5562600" y="-1028700"/>
            <a:ext cx="25089575" cy="16192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638800" y="393779"/>
            <a:ext cx="11747280" cy="7439574"/>
            <a:chOff x="0" y="0"/>
            <a:chExt cx="2758062" cy="17573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58062" cy="1757355"/>
            </a:xfrm>
            <a:custGeom>
              <a:avLst/>
              <a:gdLst/>
              <a:ahLst/>
              <a:cxnLst/>
              <a:rect l="l" t="t" r="r" b="b"/>
              <a:pathLst>
                <a:path w="2758062" h="1757355">
                  <a:moveTo>
                    <a:pt x="37704" y="0"/>
                  </a:moveTo>
                  <a:lnTo>
                    <a:pt x="2720358" y="0"/>
                  </a:lnTo>
                  <a:cubicBezTo>
                    <a:pt x="2741181" y="0"/>
                    <a:pt x="2758062" y="16881"/>
                    <a:pt x="2758062" y="37704"/>
                  </a:cubicBezTo>
                  <a:lnTo>
                    <a:pt x="2758062" y="1719650"/>
                  </a:lnTo>
                  <a:cubicBezTo>
                    <a:pt x="2758062" y="1740474"/>
                    <a:pt x="2741181" y="1757355"/>
                    <a:pt x="2720358" y="1757355"/>
                  </a:cubicBezTo>
                  <a:lnTo>
                    <a:pt x="37704" y="1757355"/>
                  </a:lnTo>
                  <a:cubicBezTo>
                    <a:pt x="16881" y="1757355"/>
                    <a:pt x="0" y="1740474"/>
                    <a:pt x="0" y="1719650"/>
                  </a:cubicBezTo>
                  <a:lnTo>
                    <a:pt x="0" y="37704"/>
                  </a:lnTo>
                  <a:cubicBezTo>
                    <a:pt x="0" y="16881"/>
                    <a:pt x="16881" y="0"/>
                    <a:pt x="37704" y="0"/>
                  </a:cubicBezTo>
                  <a:close/>
                </a:path>
              </a:pathLst>
            </a:custGeom>
            <a:solidFill>
              <a:srgbClr val="18270B">
                <a:alpha val="92941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2758062" cy="18335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7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676115" y="6754697"/>
            <a:ext cx="4973630" cy="2157312"/>
          </a:xfrm>
          <a:custGeom>
            <a:avLst/>
            <a:gdLst/>
            <a:ahLst/>
            <a:cxnLst/>
            <a:rect l="l" t="t" r="r" b="b"/>
            <a:pathLst>
              <a:path w="4973630" h="2157312">
                <a:moveTo>
                  <a:pt x="0" y="0"/>
                </a:moveTo>
                <a:lnTo>
                  <a:pt x="4973630" y="0"/>
                </a:lnTo>
                <a:lnTo>
                  <a:pt x="4973630" y="2157312"/>
                </a:lnTo>
                <a:lnTo>
                  <a:pt x="0" y="21573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372346" y="6471967"/>
            <a:ext cx="3820853" cy="3257278"/>
          </a:xfrm>
          <a:custGeom>
            <a:avLst/>
            <a:gdLst/>
            <a:ahLst/>
            <a:cxnLst/>
            <a:rect l="l" t="t" r="r" b="b"/>
            <a:pathLst>
              <a:path w="3820853" h="3257278">
                <a:moveTo>
                  <a:pt x="0" y="0"/>
                </a:moveTo>
                <a:lnTo>
                  <a:pt x="3820853" y="0"/>
                </a:lnTo>
                <a:lnTo>
                  <a:pt x="3820853" y="3257278"/>
                </a:lnTo>
                <a:lnTo>
                  <a:pt x="0" y="32572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478085" y="7833353"/>
            <a:ext cx="2198030" cy="2242887"/>
          </a:xfrm>
          <a:custGeom>
            <a:avLst/>
            <a:gdLst/>
            <a:ahLst/>
            <a:cxnLst/>
            <a:rect l="l" t="t" r="r" b="b"/>
            <a:pathLst>
              <a:path w="2198030" h="2242887">
                <a:moveTo>
                  <a:pt x="0" y="0"/>
                </a:moveTo>
                <a:lnTo>
                  <a:pt x="2198030" y="0"/>
                </a:lnTo>
                <a:lnTo>
                  <a:pt x="2198030" y="2242887"/>
                </a:lnTo>
                <a:lnTo>
                  <a:pt x="0" y="22428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2772" y="512576"/>
            <a:ext cx="12717358" cy="6108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39826" y="5379706"/>
            <a:ext cx="2877561" cy="1877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0139" y="381263"/>
            <a:ext cx="17347721" cy="9524474"/>
            <a:chOff x="0" y="0"/>
            <a:chExt cx="4568947" cy="25085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68947" cy="2508503"/>
            </a:xfrm>
            <a:custGeom>
              <a:avLst/>
              <a:gdLst/>
              <a:ahLst/>
              <a:cxnLst/>
              <a:rect l="l" t="t" r="r" b="b"/>
              <a:pathLst>
                <a:path w="4568947" h="2508503">
                  <a:moveTo>
                    <a:pt x="22760" y="0"/>
                  </a:moveTo>
                  <a:lnTo>
                    <a:pt x="4546187" y="0"/>
                  </a:lnTo>
                  <a:cubicBezTo>
                    <a:pt x="4552223" y="0"/>
                    <a:pt x="4558012" y="2398"/>
                    <a:pt x="4562281" y="6666"/>
                  </a:cubicBezTo>
                  <a:cubicBezTo>
                    <a:pt x="4566549" y="10935"/>
                    <a:pt x="4568947" y="16724"/>
                    <a:pt x="4568947" y="22760"/>
                  </a:cubicBezTo>
                  <a:lnTo>
                    <a:pt x="4568947" y="2485743"/>
                  </a:lnTo>
                  <a:cubicBezTo>
                    <a:pt x="4568947" y="2491780"/>
                    <a:pt x="4566549" y="2497569"/>
                    <a:pt x="4562281" y="2501837"/>
                  </a:cubicBezTo>
                  <a:cubicBezTo>
                    <a:pt x="4558012" y="2506106"/>
                    <a:pt x="4552223" y="2508503"/>
                    <a:pt x="4546187" y="2508503"/>
                  </a:cubicBezTo>
                  <a:lnTo>
                    <a:pt x="22760" y="2508503"/>
                  </a:lnTo>
                  <a:cubicBezTo>
                    <a:pt x="16724" y="2508503"/>
                    <a:pt x="10935" y="2506106"/>
                    <a:pt x="6666" y="2501837"/>
                  </a:cubicBezTo>
                  <a:cubicBezTo>
                    <a:pt x="2398" y="2497569"/>
                    <a:pt x="0" y="2491780"/>
                    <a:pt x="0" y="2485743"/>
                  </a:cubicBezTo>
                  <a:lnTo>
                    <a:pt x="0" y="22760"/>
                  </a:lnTo>
                  <a:cubicBezTo>
                    <a:pt x="0" y="16724"/>
                    <a:pt x="2398" y="10935"/>
                    <a:pt x="6666" y="6666"/>
                  </a:cubicBezTo>
                  <a:cubicBezTo>
                    <a:pt x="10935" y="2398"/>
                    <a:pt x="16724" y="0"/>
                    <a:pt x="227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568947" cy="25847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7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2932602"/>
            <a:ext cx="2495818" cy="3810409"/>
          </a:xfrm>
          <a:custGeom>
            <a:avLst/>
            <a:gdLst/>
            <a:ahLst/>
            <a:cxnLst/>
            <a:rect l="l" t="t" r="r" b="b"/>
            <a:pathLst>
              <a:path w="2495818" h="3810409">
                <a:moveTo>
                  <a:pt x="0" y="0"/>
                </a:moveTo>
                <a:lnTo>
                  <a:pt x="2495818" y="0"/>
                </a:lnTo>
                <a:lnTo>
                  <a:pt x="2495818" y="3810410"/>
                </a:lnTo>
                <a:lnTo>
                  <a:pt x="0" y="38104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3315" y="3057396"/>
            <a:ext cx="15015749" cy="3974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0139" y="381263"/>
            <a:ext cx="17347721" cy="9524474"/>
            <a:chOff x="0" y="0"/>
            <a:chExt cx="4568947" cy="25085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68947" cy="2508503"/>
            </a:xfrm>
            <a:custGeom>
              <a:avLst/>
              <a:gdLst/>
              <a:ahLst/>
              <a:cxnLst/>
              <a:rect l="l" t="t" r="r" b="b"/>
              <a:pathLst>
                <a:path w="4568947" h="2508503">
                  <a:moveTo>
                    <a:pt x="22760" y="0"/>
                  </a:moveTo>
                  <a:lnTo>
                    <a:pt x="4546187" y="0"/>
                  </a:lnTo>
                  <a:cubicBezTo>
                    <a:pt x="4552223" y="0"/>
                    <a:pt x="4558012" y="2398"/>
                    <a:pt x="4562281" y="6666"/>
                  </a:cubicBezTo>
                  <a:cubicBezTo>
                    <a:pt x="4566549" y="10935"/>
                    <a:pt x="4568947" y="16724"/>
                    <a:pt x="4568947" y="22760"/>
                  </a:cubicBezTo>
                  <a:lnTo>
                    <a:pt x="4568947" y="2485743"/>
                  </a:lnTo>
                  <a:cubicBezTo>
                    <a:pt x="4568947" y="2491780"/>
                    <a:pt x="4566549" y="2497569"/>
                    <a:pt x="4562281" y="2501837"/>
                  </a:cubicBezTo>
                  <a:cubicBezTo>
                    <a:pt x="4558012" y="2506106"/>
                    <a:pt x="4552223" y="2508503"/>
                    <a:pt x="4546187" y="2508503"/>
                  </a:cubicBezTo>
                  <a:lnTo>
                    <a:pt x="22760" y="2508503"/>
                  </a:lnTo>
                  <a:cubicBezTo>
                    <a:pt x="16724" y="2508503"/>
                    <a:pt x="10935" y="2506106"/>
                    <a:pt x="6666" y="2501837"/>
                  </a:cubicBezTo>
                  <a:cubicBezTo>
                    <a:pt x="2398" y="2497569"/>
                    <a:pt x="0" y="2491780"/>
                    <a:pt x="0" y="2485743"/>
                  </a:cubicBezTo>
                  <a:lnTo>
                    <a:pt x="0" y="22760"/>
                  </a:lnTo>
                  <a:cubicBezTo>
                    <a:pt x="0" y="16724"/>
                    <a:pt x="2398" y="10935"/>
                    <a:pt x="6666" y="6666"/>
                  </a:cubicBezTo>
                  <a:cubicBezTo>
                    <a:pt x="10935" y="2398"/>
                    <a:pt x="16724" y="0"/>
                    <a:pt x="22760" y="0"/>
                  </a:cubicBezTo>
                  <a:close/>
                </a:path>
              </a:pathLst>
            </a:custGeom>
            <a:solidFill>
              <a:srgbClr val="18270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568947" cy="25847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7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304195" y="468066"/>
            <a:ext cx="8272446" cy="9350868"/>
          </a:xfrm>
          <a:custGeom>
            <a:avLst/>
            <a:gdLst/>
            <a:ahLst/>
            <a:cxnLst/>
            <a:rect l="l" t="t" r="r" b="b"/>
            <a:pathLst>
              <a:path w="8272446" h="9350868">
                <a:moveTo>
                  <a:pt x="0" y="0"/>
                </a:moveTo>
                <a:lnTo>
                  <a:pt x="8272446" y="0"/>
                </a:lnTo>
                <a:lnTo>
                  <a:pt x="8272446" y="9350868"/>
                </a:lnTo>
                <a:lnTo>
                  <a:pt x="0" y="93508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714375"/>
            <a:ext cx="7889958" cy="854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</a:pPr>
            <a:r>
              <a:rPr lang="en-US" sz="8000" dirty="0">
                <a:solidFill>
                  <a:srgbClr val="FFFFFF"/>
                </a:solidFill>
                <a:latin typeface="UTM Avo"/>
              </a:rPr>
              <a:t>1.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Quan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sát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từ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hình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1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đến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7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về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một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số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nấm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thường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gặp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,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mô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tả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hình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dạng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và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màu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sắc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của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chúng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0139" y="381263"/>
            <a:ext cx="17347721" cy="9524474"/>
            <a:chOff x="0" y="0"/>
            <a:chExt cx="4568947" cy="25085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68947" cy="2508503"/>
            </a:xfrm>
            <a:custGeom>
              <a:avLst/>
              <a:gdLst/>
              <a:ahLst/>
              <a:cxnLst/>
              <a:rect l="l" t="t" r="r" b="b"/>
              <a:pathLst>
                <a:path w="4568947" h="2508503">
                  <a:moveTo>
                    <a:pt x="22760" y="0"/>
                  </a:moveTo>
                  <a:lnTo>
                    <a:pt x="4546187" y="0"/>
                  </a:lnTo>
                  <a:cubicBezTo>
                    <a:pt x="4552223" y="0"/>
                    <a:pt x="4558012" y="2398"/>
                    <a:pt x="4562281" y="6666"/>
                  </a:cubicBezTo>
                  <a:cubicBezTo>
                    <a:pt x="4566549" y="10935"/>
                    <a:pt x="4568947" y="16724"/>
                    <a:pt x="4568947" y="22760"/>
                  </a:cubicBezTo>
                  <a:lnTo>
                    <a:pt x="4568947" y="2485743"/>
                  </a:lnTo>
                  <a:cubicBezTo>
                    <a:pt x="4568947" y="2491780"/>
                    <a:pt x="4566549" y="2497569"/>
                    <a:pt x="4562281" y="2501837"/>
                  </a:cubicBezTo>
                  <a:cubicBezTo>
                    <a:pt x="4558012" y="2506106"/>
                    <a:pt x="4552223" y="2508503"/>
                    <a:pt x="4546187" y="2508503"/>
                  </a:cubicBezTo>
                  <a:lnTo>
                    <a:pt x="22760" y="2508503"/>
                  </a:lnTo>
                  <a:cubicBezTo>
                    <a:pt x="16724" y="2508503"/>
                    <a:pt x="10935" y="2506106"/>
                    <a:pt x="6666" y="2501837"/>
                  </a:cubicBezTo>
                  <a:cubicBezTo>
                    <a:pt x="2398" y="2497569"/>
                    <a:pt x="0" y="2491780"/>
                    <a:pt x="0" y="2485743"/>
                  </a:cubicBezTo>
                  <a:lnTo>
                    <a:pt x="0" y="22760"/>
                  </a:lnTo>
                  <a:cubicBezTo>
                    <a:pt x="0" y="16724"/>
                    <a:pt x="2398" y="10935"/>
                    <a:pt x="6666" y="6666"/>
                  </a:cubicBezTo>
                  <a:cubicBezTo>
                    <a:pt x="10935" y="2398"/>
                    <a:pt x="16724" y="0"/>
                    <a:pt x="22760" y="0"/>
                  </a:cubicBezTo>
                  <a:close/>
                </a:path>
              </a:pathLst>
            </a:custGeom>
            <a:solidFill>
              <a:srgbClr val="18270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568947" cy="25847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7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091091" y="3234782"/>
            <a:ext cx="10105818" cy="6409786"/>
          </a:xfrm>
          <a:custGeom>
            <a:avLst/>
            <a:gdLst/>
            <a:ahLst/>
            <a:cxnLst/>
            <a:rect l="l" t="t" r="r" b="b"/>
            <a:pathLst>
              <a:path w="10105818" h="6409786">
                <a:moveTo>
                  <a:pt x="0" y="0"/>
                </a:moveTo>
                <a:lnTo>
                  <a:pt x="10105818" y="0"/>
                </a:lnTo>
                <a:lnTo>
                  <a:pt x="10105818" y="6409786"/>
                </a:lnTo>
                <a:lnTo>
                  <a:pt x="0" y="64097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85246" y="554178"/>
            <a:ext cx="15717509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</a:pPr>
            <a:r>
              <a:rPr lang="en-US" sz="8000" dirty="0">
                <a:solidFill>
                  <a:srgbClr val="FFFFFF"/>
                </a:solidFill>
                <a:latin typeface="UTM Avo"/>
              </a:rPr>
              <a:t>2.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Quan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sát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hình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8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và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nhận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xét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về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kích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thước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của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một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số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"/>
              </a:rPr>
              <a:t>nấm</a:t>
            </a:r>
            <a:r>
              <a:rPr lang="en-US" sz="8000" dirty="0">
                <a:solidFill>
                  <a:srgbClr val="FFFFFF"/>
                </a:solidFill>
                <a:latin typeface="UTM Avo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0139" y="381263"/>
            <a:ext cx="17347721" cy="9524474"/>
            <a:chOff x="0" y="0"/>
            <a:chExt cx="4568947" cy="25085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68947" cy="2508503"/>
            </a:xfrm>
            <a:custGeom>
              <a:avLst/>
              <a:gdLst/>
              <a:ahLst/>
              <a:cxnLst/>
              <a:rect l="l" t="t" r="r" b="b"/>
              <a:pathLst>
                <a:path w="4568947" h="2508503">
                  <a:moveTo>
                    <a:pt x="22760" y="0"/>
                  </a:moveTo>
                  <a:lnTo>
                    <a:pt x="4546187" y="0"/>
                  </a:lnTo>
                  <a:cubicBezTo>
                    <a:pt x="4552223" y="0"/>
                    <a:pt x="4558012" y="2398"/>
                    <a:pt x="4562281" y="6666"/>
                  </a:cubicBezTo>
                  <a:cubicBezTo>
                    <a:pt x="4566549" y="10935"/>
                    <a:pt x="4568947" y="16724"/>
                    <a:pt x="4568947" y="22760"/>
                  </a:cubicBezTo>
                  <a:lnTo>
                    <a:pt x="4568947" y="2485743"/>
                  </a:lnTo>
                  <a:cubicBezTo>
                    <a:pt x="4568947" y="2491780"/>
                    <a:pt x="4566549" y="2497569"/>
                    <a:pt x="4562281" y="2501837"/>
                  </a:cubicBezTo>
                  <a:cubicBezTo>
                    <a:pt x="4558012" y="2506106"/>
                    <a:pt x="4552223" y="2508503"/>
                    <a:pt x="4546187" y="2508503"/>
                  </a:cubicBezTo>
                  <a:lnTo>
                    <a:pt x="22760" y="2508503"/>
                  </a:lnTo>
                  <a:cubicBezTo>
                    <a:pt x="16724" y="2508503"/>
                    <a:pt x="10935" y="2506106"/>
                    <a:pt x="6666" y="2501837"/>
                  </a:cubicBezTo>
                  <a:cubicBezTo>
                    <a:pt x="2398" y="2497569"/>
                    <a:pt x="0" y="2491780"/>
                    <a:pt x="0" y="2485743"/>
                  </a:cubicBezTo>
                  <a:lnTo>
                    <a:pt x="0" y="22760"/>
                  </a:lnTo>
                  <a:cubicBezTo>
                    <a:pt x="0" y="16724"/>
                    <a:pt x="2398" y="10935"/>
                    <a:pt x="6666" y="6666"/>
                  </a:cubicBezTo>
                  <a:cubicBezTo>
                    <a:pt x="10935" y="2398"/>
                    <a:pt x="16724" y="0"/>
                    <a:pt x="22760" y="0"/>
                  </a:cubicBezTo>
                  <a:close/>
                </a:path>
              </a:pathLst>
            </a:custGeom>
            <a:solidFill>
              <a:srgbClr val="18270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568947" cy="25847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7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450594" y="1851819"/>
            <a:ext cx="14158864" cy="491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</a:pPr>
            <a:r>
              <a:rPr lang="en-US" sz="8000" dirty="0">
                <a:solidFill>
                  <a:srgbClr val="FFFFFF"/>
                </a:solidFill>
                <a:latin typeface="UTM Avo Bold"/>
              </a:rPr>
              <a:t>3. </a:t>
            </a:r>
            <a:r>
              <a:rPr lang="en-US" sz="8000" dirty="0" err="1">
                <a:solidFill>
                  <a:srgbClr val="FFFFFF"/>
                </a:solidFill>
                <a:latin typeface="UTM Avo Bold"/>
              </a:rPr>
              <a:t>Hãy</a:t>
            </a:r>
            <a:r>
              <a:rPr lang="en-US" sz="80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 Bold"/>
              </a:rPr>
              <a:t>nêu</a:t>
            </a:r>
            <a:r>
              <a:rPr lang="en-US" sz="80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 Bold"/>
              </a:rPr>
              <a:t>tên</a:t>
            </a:r>
            <a:r>
              <a:rPr lang="en-US" sz="80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 Bold"/>
              </a:rPr>
              <a:t>một</a:t>
            </a:r>
            <a:r>
              <a:rPr lang="en-US" sz="80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 Bold"/>
              </a:rPr>
              <a:t>loại</a:t>
            </a:r>
            <a:r>
              <a:rPr lang="en-US" sz="80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 Bold"/>
              </a:rPr>
              <a:t>nấm</a:t>
            </a:r>
            <a:r>
              <a:rPr lang="en-US" sz="80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 Bold"/>
              </a:rPr>
              <a:t>và</a:t>
            </a:r>
            <a:r>
              <a:rPr lang="en-US" sz="8000" dirty="0">
                <a:solidFill>
                  <a:srgbClr val="FFFFFF"/>
                </a:solidFill>
                <a:latin typeface="UTM Avo Bold"/>
              </a:rPr>
              <a:t> chia </a:t>
            </a:r>
            <a:r>
              <a:rPr lang="en-US" sz="8000" dirty="0" err="1">
                <a:solidFill>
                  <a:srgbClr val="FFFFFF"/>
                </a:solidFill>
                <a:latin typeface="UTM Avo Bold"/>
              </a:rPr>
              <a:t>sẻ</a:t>
            </a:r>
            <a:r>
              <a:rPr lang="en-US" sz="80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 Bold"/>
              </a:rPr>
              <a:t>về</a:t>
            </a:r>
            <a:r>
              <a:rPr lang="en-US" sz="80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 Bold"/>
              </a:rPr>
              <a:t>hình</a:t>
            </a:r>
            <a:r>
              <a:rPr lang="en-US" sz="80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 Bold"/>
              </a:rPr>
              <a:t>dạng</a:t>
            </a:r>
            <a:r>
              <a:rPr lang="en-US" sz="8000" dirty="0">
                <a:solidFill>
                  <a:srgbClr val="FFFFFF"/>
                </a:solidFill>
                <a:latin typeface="UTM Avo Bold"/>
              </a:rPr>
              <a:t>, </a:t>
            </a:r>
            <a:r>
              <a:rPr lang="en-US" sz="8000" dirty="0" err="1">
                <a:solidFill>
                  <a:srgbClr val="FFFFFF"/>
                </a:solidFill>
                <a:latin typeface="UTM Avo Bold"/>
              </a:rPr>
              <a:t>kích</a:t>
            </a:r>
            <a:r>
              <a:rPr lang="en-US" sz="80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 Bold"/>
              </a:rPr>
              <a:t>thước</a:t>
            </a:r>
            <a:r>
              <a:rPr lang="en-US" sz="8000" dirty="0">
                <a:solidFill>
                  <a:srgbClr val="FFFFFF"/>
                </a:solidFill>
                <a:latin typeface="UTM Avo Bold"/>
              </a:rPr>
              <a:t>, </a:t>
            </a:r>
            <a:r>
              <a:rPr lang="en-US" sz="8000" dirty="0" err="1">
                <a:solidFill>
                  <a:srgbClr val="FFFFFF"/>
                </a:solidFill>
                <a:latin typeface="UTM Avo Bold"/>
              </a:rPr>
              <a:t>màu</a:t>
            </a:r>
            <a:r>
              <a:rPr lang="en-US" sz="80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 Bold"/>
              </a:rPr>
              <a:t>sắc</a:t>
            </a:r>
            <a:r>
              <a:rPr lang="en-US" sz="80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 Bold"/>
              </a:rPr>
              <a:t>của</a:t>
            </a:r>
            <a:r>
              <a:rPr lang="en-US" sz="80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 Bold"/>
              </a:rPr>
              <a:t>nấm</a:t>
            </a:r>
            <a:r>
              <a:rPr lang="en-US" sz="80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UTM Avo Bold"/>
              </a:rPr>
              <a:t>đó</a:t>
            </a:r>
            <a:r>
              <a:rPr lang="en-US" sz="8000" dirty="0">
                <a:solidFill>
                  <a:srgbClr val="FFFFFF"/>
                </a:solidFill>
                <a:latin typeface="UTM Avo Bold"/>
              </a:rPr>
              <a:t>.</a:t>
            </a:r>
          </a:p>
        </p:txBody>
      </p:sp>
      <p:sp>
        <p:nvSpPr>
          <p:cNvPr id="7" name="Freeform 7"/>
          <p:cNvSpPr/>
          <p:nvPr/>
        </p:nvSpPr>
        <p:spPr>
          <a:xfrm>
            <a:off x="470139" y="3265322"/>
            <a:ext cx="4913907" cy="6640415"/>
          </a:xfrm>
          <a:custGeom>
            <a:avLst/>
            <a:gdLst/>
            <a:ahLst/>
            <a:cxnLst/>
            <a:rect l="l" t="t" r="r" b="b"/>
            <a:pathLst>
              <a:path w="4913907" h="6640415">
                <a:moveTo>
                  <a:pt x="0" y="0"/>
                </a:moveTo>
                <a:lnTo>
                  <a:pt x="4913907" y="0"/>
                </a:lnTo>
                <a:lnTo>
                  <a:pt x="4913907" y="6640415"/>
                </a:lnTo>
                <a:lnTo>
                  <a:pt x="0" y="6640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7" r="-63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51752" y="1971298"/>
            <a:ext cx="12161297" cy="6344403"/>
            <a:chOff x="0" y="0"/>
            <a:chExt cx="34233569" cy="17859243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34088790" cy="17714464"/>
            </a:xfrm>
            <a:custGeom>
              <a:avLst/>
              <a:gdLst/>
              <a:ahLst/>
              <a:cxnLst/>
              <a:rect l="l" t="t" r="r" b="b"/>
              <a:pathLst>
                <a:path w="34088790" h="17714464">
                  <a:moveTo>
                    <a:pt x="0" y="0"/>
                  </a:moveTo>
                  <a:lnTo>
                    <a:pt x="34088790" y="0"/>
                  </a:lnTo>
                  <a:lnTo>
                    <a:pt x="34088790" y="17714464"/>
                  </a:lnTo>
                  <a:lnTo>
                    <a:pt x="0" y="177144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48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4233569" cy="17859243"/>
            </a:xfrm>
            <a:custGeom>
              <a:avLst/>
              <a:gdLst/>
              <a:ahLst/>
              <a:cxnLst/>
              <a:rect l="l" t="t" r="r" b="b"/>
              <a:pathLst>
                <a:path w="34233569" h="17859243">
                  <a:moveTo>
                    <a:pt x="34088787" y="17714463"/>
                  </a:moveTo>
                  <a:lnTo>
                    <a:pt x="34233569" y="17714463"/>
                  </a:lnTo>
                  <a:lnTo>
                    <a:pt x="34233569" y="17859243"/>
                  </a:lnTo>
                  <a:lnTo>
                    <a:pt x="34088787" y="17859243"/>
                  </a:lnTo>
                  <a:lnTo>
                    <a:pt x="34088787" y="1771446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7714463"/>
                  </a:lnTo>
                  <a:lnTo>
                    <a:pt x="0" y="17714463"/>
                  </a:lnTo>
                  <a:lnTo>
                    <a:pt x="0" y="144780"/>
                  </a:lnTo>
                  <a:close/>
                  <a:moveTo>
                    <a:pt x="0" y="17714463"/>
                  </a:moveTo>
                  <a:lnTo>
                    <a:pt x="144780" y="17714463"/>
                  </a:lnTo>
                  <a:lnTo>
                    <a:pt x="144780" y="17859243"/>
                  </a:lnTo>
                  <a:lnTo>
                    <a:pt x="0" y="17859243"/>
                  </a:lnTo>
                  <a:lnTo>
                    <a:pt x="0" y="17714463"/>
                  </a:lnTo>
                  <a:close/>
                  <a:moveTo>
                    <a:pt x="34088787" y="144780"/>
                  </a:moveTo>
                  <a:lnTo>
                    <a:pt x="34233569" y="144780"/>
                  </a:lnTo>
                  <a:lnTo>
                    <a:pt x="34233569" y="17714463"/>
                  </a:lnTo>
                  <a:lnTo>
                    <a:pt x="34088787" y="17714463"/>
                  </a:lnTo>
                  <a:lnTo>
                    <a:pt x="34088787" y="144780"/>
                  </a:lnTo>
                  <a:close/>
                  <a:moveTo>
                    <a:pt x="144780" y="17714463"/>
                  </a:moveTo>
                  <a:lnTo>
                    <a:pt x="34088787" y="17714463"/>
                  </a:lnTo>
                  <a:lnTo>
                    <a:pt x="34088787" y="17859243"/>
                  </a:lnTo>
                  <a:lnTo>
                    <a:pt x="144780" y="17859243"/>
                  </a:lnTo>
                  <a:lnTo>
                    <a:pt x="144780" y="17714463"/>
                  </a:lnTo>
                  <a:close/>
                  <a:moveTo>
                    <a:pt x="34088787" y="0"/>
                  </a:moveTo>
                  <a:lnTo>
                    <a:pt x="34233569" y="0"/>
                  </a:lnTo>
                  <a:lnTo>
                    <a:pt x="34233569" y="144780"/>
                  </a:lnTo>
                  <a:lnTo>
                    <a:pt x="34088787" y="144780"/>
                  </a:lnTo>
                  <a:lnTo>
                    <a:pt x="340887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088787" y="0"/>
                  </a:lnTo>
                  <a:lnTo>
                    <a:pt x="340887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3614" y="2322649"/>
            <a:ext cx="11472266" cy="5641703"/>
            <a:chOff x="0" y="0"/>
            <a:chExt cx="30446116" cy="1497245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30301337" cy="14827671"/>
            </a:xfrm>
            <a:custGeom>
              <a:avLst/>
              <a:gdLst/>
              <a:ahLst/>
              <a:cxnLst/>
              <a:rect l="l" t="t" r="r" b="b"/>
              <a:pathLst>
                <a:path w="30301337" h="14827671">
                  <a:moveTo>
                    <a:pt x="0" y="0"/>
                  </a:moveTo>
                  <a:lnTo>
                    <a:pt x="30301337" y="0"/>
                  </a:lnTo>
                  <a:lnTo>
                    <a:pt x="30301337" y="14827671"/>
                  </a:lnTo>
                  <a:lnTo>
                    <a:pt x="0" y="148276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0446117" cy="14972452"/>
            </a:xfrm>
            <a:custGeom>
              <a:avLst/>
              <a:gdLst/>
              <a:ahLst/>
              <a:cxnLst/>
              <a:rect l="l" t="t" r="r" b="b"/>
              <a:pathLst>
                <a:path w="30446117" h="14972452">
                  <a:moveTo>
                    <a:pt x="30301335" y="14827672"/>
                  </a:moveTo>
                  <a:lnTo>
                    <a:pt x="30446117" y="14827672"/>
                  </a:lnTo>
                  <a:lnTo>
                    <a:pt x="30446117" y="14972452"/>
                  </a:lnTo>
                  <a:lnTo>
                    <a:pt x="30301335" y="14972452"/>
                  </a:lnTo>
                  <a:lnTo>
                    <a:pt x="30301335" y="1482767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27672"/>
                  </a:lnTo>
                  <a:lnTo>
                    <a:pt x="0" y="14827672"/>
                  </a:lnTo>
                  <a:lnTo>
                    <a:pt x="0" y="144780"/>
                  </a:lnTo>
                  <a:close/>
                  <a:moveTo>
                    <a:pt x="0" y="14827672"/>
                  </a:moveTo>
                  <a:lnTo>
                    <a:pt x="144780" y="14827672"/>
                  </a:lnTo>
                  <a:lnTo>
                    <a:pt x="144780" y="14972452"/>
                  </a:lnTo>
                  <a:lnTo>
                    <a:pt x="0" y="14972452"/>
                  </a:lnTo>
                  <a:lnTo>
                    <a:pt x="0" y="14827672"/>
                  </a:lnTo>
                  <a:close/>
                  <a:moveTo>
                    <a:pt x="30301335" y="144780"/>
                  </a:moveTo>
                  <a:lnTo>
                    <a:pt x="30446117" y="144780"/>
                  </a:lnTo>
                  <a:lnTo>
                    <a:pt x="30446117" y="14827672"/>
                  </a:lnTo>
                  <a:lnTo>
                    <a:pt x="30301335" y="14827672"/>
                  </a:lnTo>
                  <a:lnTo>
                    <a:pt x="30301335" y="144780"/>
                  </a:lnTo>
                  <a:close/>
                  <a:moveTo>
                    <a:pt x="144780" y="14827672"/>
                  </a:moveTo>
                  <a:lnTo>
                    <a:pt x="30301335" y="14827672"/>
                  </a:lnTo>
                  <a:lnTo>
                    <a:pt x="30301335" y="14972452"/>
                  </a:lnTo>
                  <a:lnTo>
                    <a:pt x="144780" y="14972452"/>
                  </a:lnTo>
                  <a:lnTo>
                    <a:pt x="144780" y="14827672"/>
                  </a:lnTo>
                  <a:close/>
                  <a:moveTo>
                    <a:pt x="30301335" y="0"/>
                  </a:moveTo>
                  <a:lnTo>
                    <a:pt x="30446117" y="0"/>
                  </a:lnTo>
                  <a:lnTo>
                    <a:pt x="30446117" y="144780"/>
                  </a:lnTo>
                  <a:lnTo>
                    <a:pt x="30301335" y="144780"/>
                  </a:lnTo>
                  <a:lnTo>
                    <a:pt x="3030133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0301335" y="0"/>
                  </a:lnTo>
                  <a:lnTo>
                    <a:pt x="3030133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1310067" y="3448972"/>
            <a:ext cx="4316505" cy="6838028"/>
          </a:xfrm>
          <a:custGeom>
            <a:avLst/>
            <a:gdLst/>
            <a:ahLst/>
            <a:cxnLst/>
            <a:rect l="l" t="t" r="r" b="b"/>
            <a:pathLst>
              <a:path w="4316505" h="6838028">
                <a:moveTo>
                  <a:pt x="0" y="0"/>
                </a:moveTo>
                <a:lnTo>
                  <a:pt x="4316505" y="0"/>
                </a:lnTo>
                <a:lnTo>
                  <a:pt x="4316505" y="6838028"/>
                </a:lnTo>
                <a:lnTo>
                  <a:pt x="0" y="68380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0685" y="2729274"/>
            <a:ext cx="12180864" cy="4828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637" r="-63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510369" y="1971298"/>
            <a:ext cx="11777631" cy="6344403"/>
            <a:chOff x="0" y="0"/>
            <a:chExt cx="33153563" cy="17859243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33008785" cy="17714464"/>
            </a:xfrm>
            <a:custGeom>
              <a:avLst/>
              <a:gdLst/>
              <a:ahLst/>
              <a:cxnLst/>
              <a:rect l="l" t="t" r="r" b="b"/>
              <a:pathLst>
                <a:path w="33008785" h="17714464">
                  <a:moveTo>
                    <a:pt x="0" y="0"/>
                  </a:moveTo>
                  <a:lnTo>
                    <a:pt x="33008785" y="0"/>
                  </a:lnTo>
                  <a:lnTo>
                    <a:pt x="33008785" y="17714464"/>
                  </a:lnTo>
                  <a:lnTo>
                    <a:pt x="0" y="177144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48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3153564" cy="17859243"/>
            </a:xfrm>
            <a:custGeom>
              <a:avLst/>
              <a:gdLst/>
              <a:ahLst/>
              <a:cxnLst/>
              <a:rect l="l" t="t" r="r" b="b"/>
              <a:pathLst>
                <a:path w="33153564" h="17859243">
                  <a:moveTo>
                    <a:pt x="33008782" y="17714463"/>
                  </a:moveTo>
                  <a:lnTo>
                    <a:pt x="33153564" y="17714463"/>
                  </a:lnTo>
                  <a:lnTo>
                    <a:pt x="33153564" y="17859243"/>
                  </a:lnTo>
                  <a:lnTo>
                    <a:pt x="33008782" y="17859243"/>
                  </a:lnTo>
                  <a:lnTo>
                    <a:pt x="33008782" y="1771446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7714463"/>
                  </a:lnTo>
                  <a:lnTo>
                    <a:pt x="0" y="17714463"/>
                  </a:lnTo>
                  <a:lnTo>
                    <a:pt x="0" y="144780"/>
                  </a:lnTo>
                  <a:close/>
                  <a:moveTo>
                    <a:pt x="0" y="17714463"/>
                  </a:moveTo>
                  <a:lnTo>
                    <a:pt x="144780" y="17714463"/>
                  </a:lnTo>
                  <a:lnTo>
                    <a:pt x="144780" y="17859243"/>
                  </a:lnTo>
                  <a:lnTo>
                    <a:pt x="0" y="17859243"/>
                  </a:lnTo>
                  <a:lnTo>
                    <a:pt x="0" y="17714463"/>
                  </a:lnTo>
                  <a:close/>
                  <a:moveTo>
                    <a:pt x="33008782" y="144780"/>
                  </a:moveTo>
                  <a:lnTo>
                    <a:pt x="33153564" y="144780"/>
                  </a:lnTo>
                  <a:lnTo>
                    <a:pt x="33153564" y="17714463"/>
                  </a:lnTo>
                  <a:lnTo>
                    <a:pt x="33008782" y="17714463"/>
                  </a:lnTo>
                  <a:lnTo>
                    <a:pt x="33008782" y="144780"/>
                  </a:lnTo>
                  <a:close/>
                  <a:moveTo>
                    <a:pt x="144780" y="17714463"/>
                  </a:moveTo>
                  <a:lnTo>
                    <a:pt x="33008782" y="17714463"/>
                  </a:lnTo>
                  <a:lnTo>
                    <a:pt x="33008782" y="17859243"/>
                  </a:lnTo>
                  <a:lnTo>
                    <a:pt x="144780" y="17859243"/>
                  </a:lnTo>
                  <a:lnTo>
                    <a:pt x="144780" y="17714463"/>
                  </a:lnTo>
                  <a:close/>
                  <a:moveTo>
                    <a:pt x="33008782" y="0"/>
                  </a:moveTo>
                  <a:lnTo>
                    <a:pt x="33153564" y="0"/>
                  </a:lnTo>
                  <a:lnTo>
                    <a:pt x="33153564" y="144780"/>
                  </a:lnTo>
                  <a:lnTo>
                    <a:pt x="33008782" y="144780"/>
                  </a:lnTo>
                  <a:lnTo>
                    <a:pt x="3300878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008782" y="0"/>
                  </a:lnTo>
                  <a:lnTo>
                    <a:pt x="3300878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815734" y="2322649"/>
            <a:ext cx="11472266" cy="5641703"/>
            <a:chOff x="0" y="0"/>
            <a:chExt cx="30446116" cy="14972451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30301337" cy="14827671"/>
            </a:xfrm>
            <a:custGeom>
              <a:avLst/>
              <a:gdLst/>
              <a:ahLst/>
              <a:cxnLst/>
              <a:rect l="l" t="t" r="r" b="b"/>
              <a:pathLst>
                <a:path w="30301337" h="14827671">
                  <a:moveTo>
                    <a:pt x="0" y="0"/>
                  </a:moveTo>
                  <a:lnTo>
                    <a:pt x="30301337" y="0"/>
                  </a:lnTo>
                  <a:lnTo>
                    <a:pt x="30301337" y="14827671"/>
                  </a:lnTo>
                  <a:lnTo>
                    <a:pt x="0" y="148276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0446117" cy="14972452"/>
            </a:xfrm>
            <a:custGeom>
              <a:avLst/>
              <a:gdLst/>
              <a:ahLst/>
              <a:cxnLst/>
              <a:rect l="l" t="t" r="r" b="b"/>
              <a:pathLst>
                <a:path w="30446117" h="14972452">
                  <a:moveTo>
                    <a:pt x="30301335" y="14827672"/>
                  </a:moveTo>
                  <a:lnTo>
                    <a:pt x="30446117" y="14827672"/>
                  </a:lnTo>
                  <a:lnTo>
                    <a:pt x="30446117" y="14972452"/>
                  </a:lnTo>
                  <a:lnTo>
                    <a:pt x="30301335" y="14972452"/>
                  </a:lnTo>
                  <a:lnTo>
                    <a:pt x="30301335" y="1482767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27672"/>
                  </a:lnTo>
                  <a:lnTo>
                    <a:pt x="0" y="14827672"/>
                  </a:lnTo>
                  <a:lnTo>
                    <a:pt x="0" y="144780"/>
                  </a:lnTo>
                  <a:close/>
                  <a:moveTo>
                    <a:pt x="0" y="14827672"/>
                  </a:moveTo>
                  <a:lnTo>
                    <a:pt x="144780" y="14827672"/>
                  </a:lnTo>
                  <a:lnTo>
                    <a:pt x="144780" y="14972452"/>
                  </a:lnTo>
                  <a:lnTo>
                    <a:pt x="0" y="14972452"/>
                  </a:lnTo>
                  <a:lnTo>
                    <a:pt x="0" y="14827672"/>
                  </a:lnTo>
                  <a:close/>
                  <a:moveTo>
                    <a:pt x="30301335" y="144780"/>
                  </a:moveTo>
                  <a:lnTo>
                    <a:pt x="30446117" y="144780"/>
                  </a:lnTo>
                  <a:lnTo>
                    <a:pt x="30446117" y="14827672"/>
                  </a:lnTo>
                  <a:lnTo>
                    <a:pt x="30301335" y="14827672"/>
                  </a:lnTo>
                  <a:lnTo>
                    <a:pt x="30301335" y="144780"/>
                  </a:lnTo>
                  <a:close/>
                  <a:moveTo>
                    <a:pt x="144780" y="14827672"/>
                  </a:moveTo>
                  <a:lnTo>
                    <a:pt x="30301335" y="14827672"/>
                  </a:lnTo>
                  <a:lnTo>
                    <a:pt x="30301335" y="14972452"/>
                  </a:lnTo>
                  <a:lnTo>
                    <a:pt x="144780" y="14972452"/>
                  </a:lnTo>
                  <a:lnTo>
                    <a:pt x="144780" y="14827672"/>
                  </a:lnTo>
                  <a:close/>
                  <a:moveTo>
                    <a:pt x="30301335" y="0"/>
                  </a:moveTo>
                  <a:lnTo>
                    <a:pt x="30446117" y="0"/>
                  </a:lnTo>
                  <a:lnTo>
                    <a:pt x="30446117" y="144780"/>
                  </a:lnTo>
                  <a:lnTo>
                    <a:pt x="30301335" y="144780"/>
                  </a:lnTo>
                  <a:lnTo>
                    <a:pt x="3030133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0301335" y="0"/>
                  </a:lnTo>
                  <a:lnTo>
                    <a:pt x="3030133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3297622" y="2568688"/>
            <a:ext cx="3212747" cy="7718312"/>
          </a:xfrm>
          <a:custGeom>
            <a:avLst/>
            <a:gdLst/>
            <a:ahLst/>
            <a:cxnLst/>
            <a:rect l="l" t="t" r="r" b="b"/>
            <a:pathLst>
              <a:path w="3212747" h="7718312">
                <a:moveTo>
                  <a:pt x="0" y="0"/>
                </a:moveTo>
                <a:lnTo>
                  <a:pt x="3212747" y="0"/>
                </a:lnTo>
                <a:lnTo>
                  <a:pt x="3212747" y="7718312"/>
                </a:lnTo>
                <a:lnTo>
                  <a:pt x="0" y="77183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048243" y="3510148"/>
            <a:ext cx="11007248" cy="2766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</a:pPr>
            <a:r>
              <a:rPr lang="en-US" sz="6000" dirty="0" err="1">
                <a:solidFill>
                  <a:srgbClr val="BE1E2D"/>
                </a:solidFill>
                <a:latin typeface="UTM Avo Bold"/>
              </a:rPr>
              <a:t>Trong</a:t>
            </a:r>
            <a:r>
              <a:rPr lang="en-US" sz="6000" dirty="0">
                <a:solidFill>
                  <a:srgbClr val="BE1E2D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BE1E2D"/>
                </a:solidFill>
                <a:latin typeface="UTM Avo Bold"/>
              </a:rPr>
              <a:t>tự</a:t>
            </a:r>
            <a:r>
              <a:rPr lang="en-US" sz="6000" dirty="0">
                <a:solidFill>
                  <a:srgbClr val="BE1E2D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BE1E2D"/>
                </a:solidFill>
                <a:latin typeface="UTM Avo Bold"/>
              </a:rPr>
              <a:t>nhiên</a:t>
            </a:r>
            <a:r>
              <a:rPr lang="en-US" sz="6000" dirty="0">
                <a:solidFill>
                  <a:srgbClr val="BE1E2D"/>
                </a:solidFill>
                <a:latin typeface="UTM Avo Bold"/>
              </a:rPr>
              <a:t>, </a:t>
            </a:r>
            <a:r>
              <a:rPr lang="en-US" sz="6000" dirty="0" err="1">
                <a:solidFill>
                  <a:srgbClr val="BE1E2D"/>
                </a:solidFill>
                <a:latin typeface="UTM Avo Bold"/>
              </a:rPr>
              <a:t>nấm</a:t>
            </a:r>
            <a:r>
              <a:rPr lang="en-US" sz="6000" dirty="0">
                <a:solidFill>
                  <a:srgbClr val="BE1E2D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BE1E2D"/>
                </a:solidFill>
                <a:latin typeface="UTM Avo Bold"/>
              </a:rPr>
              <a:t>có</a:t>
            </a:r>
            <a:r>
              <a:rPr lang="en-US" sz="6000" dirty="0">
                <a:solidFill>
                  <a:srgbClr val="BE1E2D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BE1E2D"/>
                </a:solidFill>
                <a:latin typeface="UTM Avo Bold"/>
              </a:rPr>
              <a:t>hình</a:t>
            </a:r>
            <a:r>
              <a:rPr lang="en-US" sz="6000" dirty="0">
                <a:solidFill>
                  <a:srgbClr val="BE1E2D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BE1E2D"/>
                </a:solidFill>
                <a:latin typeface="UTM Avo Bold"/>
              </a:rPr>
              <a:t>dạng</a:t>
            </a:r>
            <a:r>
              <a:rPr lang="en-US" sz="6000" dirty="0">
                <a:solidFill>
                  <a:srgbClr val="BE1E2D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BE1E2D"/>
                </a:solidFill>
                <a:latin typeface="UTM Avo Bold"/>
              </a:rPr>
              <a:t>kích</a:t>
            </a:r>
            <a:r>
              <a:rPr lang="en-US" sz="6000" dirty="0">
                <a:solidFill>
                  <a:srgbClr val="BE1E2D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BE1E2D"/>
                </a:solidFill>
                <a:latin typeface="UTM Avo Bold"/>
              </a:rPr>
              <a:t>thước</a:t>
            </a:r>
            <a:r>
              <a:rPr lang="en-US" sz="6000" dirty="0">
                <a:solidFill>
                  <a:srgbClr val="BE1E2D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BE1E2D"/>
                </a:solidFill>
                <a:latin typeface="UTM Avo Bold"/>
              </a:rPr>
              <a:t>và</a:t>
            </a:r>
            <a:r>
              <a:rPr lang="en-US" sz="6000" dirty="0">
                <a:solidFill>
                  <a:srgbClr val="BE1E2D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BE1E2D"/>
                </a:solidFill>
                <a:latin typeface="UTM Avo Bold"/>
              </a:rPr>
              <a:t>màu</a:t>
            </a:r>
            <a:r>
              <a:rPr lang="en-US" sz="6000" dirty="0">
                <a:solidFill>
                  <a:srgbClr val="BE1E2D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BE1E2D"/>
                </a:solidFill>
                <a:latin typeface="UTM Avo Bold"/>
              </a:rPr>
              <a:t>sắc</a:t>
            </a:r>
            <a:r>
              <a:rPr lang="en-US" sz="6000" dirty="0">
                <a:solidFill>
                  <a:srgbClr val="BE1E2D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BE1E2D"/>
                </a:solidFill>
                <a:latin typeface="UTM Avo Bold"/>
              </a:rPr>
              <a:t>khác</a:t>
            </a:r>
            <a:r>
              <a:rPr lang="en-US" sz="6000" dirty="0">
                <a:solidFill>
                  <a:srgbClr val="BE1E2D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BE1E2D"/>
                </a:solidFill>
                <a:latin typeface="UTM Avo Bold"/>
              </a:rPr>
              <a:t>nhau</a:t>
            </a:r>
            <a:r>
              <a:rPr lang="en-US" sz="6000" dirty="0">
                <a:solidFill>
                  <a:srgbClr val="BE1E2D"/>
                </a:solidFill>
                <a:latin typeface="UTM Avo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83</Words>
  <Application>Microsoft Macintosh PowerPoint</Application>
  <PresentationFormat>Custom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UTM Avo Bold</vt:lpstr>
      <vt:lpstr>Arial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T19_Khoahoc_KNTT</dc:title>
  <cp:lastModifiedBy>Microsoft Office User</cp:lastModifiedBy>
  <cp:revision>16</cp:revision>
  <dcterms:created xsi:type="dcterms:W3CDTF">2006-08-16T00:00:00Z</dcterms:created>
  <dcterms:modified xsi:type="dcterms:W3CDTF">2024-02-20T05:24:55Z</dcterms:modified>
  <dc:identifier>DAF157ZmgDA</dc:identifier>
</cp:coreProperties>
</file>